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85CB9F-F57A-476A-AA5A-DEC52984F894}" v="81" dt="2023-12-06T04:30:41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弥沙子 竹内" userId="e71fcc2d11a707a9" providerId="LiveId" clId="{7A85CB9F-F57A-476A-AA5A-DEC52984F894}"/>
    <pc:docChg chg="custSel modSld">
      <pc:chgData name="弥沙子 竹内" userId="e71fcc2d11a707a9" providerId="LiveId" clId="{7A85CB9F-F57A-476A-AA5A-DEC52984F894}" dt="2023-12-06T04:30:41.807" v="337"/>
      <pc:docMkLst>
        <pc:docMk/>
      </pc:docMkLst>
      <pc:sldChg chg="addSp delSp modSp mod modAnim">
        <pc:chgData name="弥沙子 竹内" userId="e71fcc2d11a707a9" providerId="LiveId" clId="{7A85CB9F-F57A-476A-AA5A-DEC52984F894}" dt="2023-12-06T04:30:41.807" v="337"/>
        <pc:sldMkLst>
          <pc:docMk/>
          <pc:sldMk cId="3861879051" sldId="257"/>
        </pc:sldMkLst>
        <pc:spChg chg="add mod">
          <ac:chgData name="弥沙子 竹内" userId="e71fcc2d11a707a9" providerId="LiveId" clId="{7A85CB9F-F57A-476A-AA5A-DEC52984F894}" dt="2023-12-06T04:17:30.357" v="148" actId="1076"/>
          <ac:spMkLst>
            <pc:docMk/>
            <pc:sldMk cId="3861879051" sldId="257"/>
            <ac:spMk id="12" creationId="{5C5C4FB7-B1A4-52C1-6BDE-0EE9F03A9188}"/>
          </ac:spMkLst>
        </pc:spChg>
        <pc:spChg chg="add mod">
          <ac:chgData name="弥沙子 竹内" userId="e71fcc2d11a707a9" providerId="LiveId" clId="{7A85CB9F-F57A-476A-AA5A-DEC52984F894}" dt="2023-12-06T04:17:53.755" v="156" actId="1076"/>
          <ac:spMkLst>
            <pc:docMk/>
            <pc:sldMk cId="3861879051" sldId="257"/>
            <ac:spMk id="13" creationId="{974F2526-884B-905A-2A16-E0055A565730}"/>
          </ac:spMkLst>
        </pc:spChg>
        <pc:spChg chg="add mod">
          <ac:chgData name="弥沙子 竹内" userId="e71fcc2d11a707a9" providerId="LiveId" clId="{7A85CB9F-F57A-476A-AA5A-DEC52984F894}" dt="2023-12-06T04:20:48.745" v="182" actId="1076"/>
          <ac:spMkLst>
            <pc:docMk/>
            <pc:sldMk cId="3861879051" sldId="257"/>
            <ac:spMk id="14" creationId="{D8B4F32C-A975-EB8B-270D-34B381E7804E}"/>
          </ac:spMkLst>
        </pc:spChg>
        <pc:spChg chg="add mod">
          <ac:chgData name="弥沙子 竹内" userId="e71fcc2d11a707a9" providerId="LiveId" clId="{7A85CB9F-F57A-476A-AA5A-DEC52984F894}" dt="2023-12-06T04:18:43.296" v="172" actId="1076"/>
          <ac:spMkLst>
            <pc:docMk/>
            <pc:sldMk cId="3861879051" sldId="257"/>
            <ac:spMk id="15" creationId="{C132D539-98BF-2432-02A6-9666CB6728E6}"/>
          </ac:spMkLst>
        </pc:spChg>
        <pc:spChg chg="add mod">
          <ac:chgData name="弥沙子 竹内" userId="e71fcc2d11a707a9" providerId="LiveId" clId="{7A85CB9F-F57A-476A-AA5A-DEC52984F894}" dt="2023-12-06T04:24:35.749" v="223" actId="1076"/>
          <ac:spMkLst>
            <pc:docMk/>
            <pc:sldMk cId="3861879051" sldId="257"/>
            <ac:spMk id="18" creationId="{53F5FDF5-F860-EBA0-4983-E1F874084949}"/>
          </ac:spMkLst>
        </pc:spChg>
        <pc:spChg chg="add mod">
          <ac:chgData name="弥沙子 竹内" userId="e71fcc2d11a707a9" providerId="LiveId" clId="{7A85CB9F-F57A-476A-AA5A-DEC52984F894}" dt="2023-12-06T04:24:28.675" v="222" actId="1076"/>
          <ac:spMkLst>
            <pc:docMk/>
            <pc:sldMk cId="3861879051" sldId="257"/>
            <ac:spMk id="21" creationId="{88DA9FB4-EFB0-F280-4E8A-7C77BAABBFE2}"/>
          </ac:spMkLst>
        </pc:spChg>
        <pc:spChg chg="add mod">
          <ac:chgData name="弥沙子 竹内" userId="e71fcc2d11a707a9" providerId="LiveId" clId="{7A85CB9F-F57A-476A-AA5A-DEC52984F894}" dt="2023-12-06T04:25:14.606" v="229" actId="1076"/>
          <ac:spMkLst>
            <pc:docMk/>
            <pc:sldMk cId="3861879051" sldId="257"/>
            <ac:spMk id="22" creationId="{2B330F5C-9BFE-5013-BFD9-9C16B5F63A30}"/>
          </ac:spMkLst>
        </pc:spChg>
        <pc:spChg chg="add mod">
          <ac:chgData name="弥沙子 竹内" userId="e71fcc2d11a707a9" providerId="LiveId" clId="{7A85CB9F-F57A-476A-AA5A-DEC52984F894}" dt="2023-12-06T04:25:59.075" v="235" actId="1076"/>
          <ac:spMkLst>
            <pc:docMk/>
            <pc:sldMk cId="3861879051" sldId="257"/>
            <ac:spMk id="23" creationId="{E259DEEE-72EE-A75E-F200-263C6A1C5D50}"/>
          </ac:spMkLst>
        </pc:spChg>
        <pc:spChg chg="add mod">
          <ac:chgData name="弥沙子 竹内" userId="e71fcc2d11a707a9" providerId="LiveId" clId="{7A85CB9F-F57A-476A-AA5A-DEC52984F894}" dt="2023-12-06T04:28:54.651" v="299" actId="255"/>
          <ac:spMkLst>
            <pc:docMk/>
            <pc:sldMk cId="3861879051" sldId="257"/>
            <ac:spMk id="24" creationId="{B78F1608-D767-143A-3525-35367E66F902}"/>
          </ac:spMkLst>
        </pc:spChg>
        <pc:spChg chg="add mod">
          <ac:chgData name="弥沙子 竹内" userId="e71fcc2d11a707a9" providerId="LiveId" clId="{7A85CB9F-F57A-476A-AA5A-DEC52984F894}" dt="2023-12-06T04:29:21.674" v="311" actId="1076"/>
          <ac:spMkLst>
            <pc:docMk/>
            <pc:sldMk cId="3861879051" sldId="257"/>
            <ac:spMk id="25" creationId="{23DD8BE3-E275-45BD-5794-428440EF48D1}"/>
          </ac:spMkLst>
        </pc:spChg>
        <pc:spChg chg="add mod">
          <ac:chgData name="弥沙子 竹内" userId="e71fcc2d11a707a9" providerId="LiveId" clId="{7A85CB9F-F57A-476A-AA5A-DEC52984F894}" dt="2023-12-06T04:29:46.466" v="323" actId="1076"/>
          <ac:spMkLst>
            <pc:docMk/>
            <pc:sldMk cId="3861879051" sldId="257"/>
            <ac:spMk id="26" creationId="{A3C0F454-C8FD-042D-BF4D-855F70AD2C35}"/>
          </ac:spMkLst>
        </pc:spChg>
        <pc:spChg chg="add mod">
          <ac:chgData name="弥沙子 竹内" userId="e71fcc2d11a707a9" providerId="LiveId" clId="{7A85CB9F-F57A-476A-AA5A-DEC52984F894}" dt="2023-12-06T04:30:06.548" v="333" actId="255"/>
          <ac:spMkLst>
            <pc:docMk/>
            <pc:sldMk cId="3861879051" sldId="257"/>
            <ac:spMk id="27" creationId="{01D1C974-5D69-7AA4-EC7A-767E408C41B7}"/>
          </ac:spMkLst>
        </pc:spChg>
        <pc:picChg chg="del mod">
          <ac:chgData name="弥沙子 竹内" userId="e71fcc2d11a707a9" providerId="LiveId" clId="{7A85CB9F-F57A-476A-AA5A-DEC52984F894}" dt="2023-12-06T04:23:02.028" v="209" actId="478"/>
          <ac:picMkLst>
            <pc:docMk/>
            <pc:sldMk cId="3861879051" sldId="257"/>
            <ac:picMk id="5" creationId="{727444AB-1809-FD51-A964-DC04F57A2FBF}"/>
          </ac:picMkLst>
        </pc:picChg>
        <pc:picChg chg="del">
          <ac:chgData name="弥沙子 竹内" userId="e71fcc2d11a707a9" providerId="LiveId" clId="{7A85CB9F-F57A-476A-AA5A-DEC52984F894}" dt="2023-12-06T04:19:46.522" v="173" actId="478"/>
          <ac:picMkLst>
            <pc:docMk/>
            <pc:sldMk cId="3861879051" sldId="257"/>
            <ac:picMk id="7" creationId="{8777FE14-9DA6-1A1B-4C5A-88D28A1C7913}"/>
          </ac:picMkLst>
        </pc:picChg>
        <pc:picChg chg="mod">
          <ac:chgData name="弥沙子 竹内" userId="e71fcc2d11a707a9" providerId="LiveId" clId="{7A85CB9F-F57A-476A-AA5A-DEC52984F894}" dt="2023-12-06T04:17:04.545" v="139" actId="1076"/>
          <ac:picMkLst>
            <pc:docMk/>
            <pc:sldMk cId="3861879051" sldId="257"/>
            <ac:picMk id="11" creationId="{51AB32EB-457C-4611-5F65-5F81E4B75D08}"/>
          </ac:picMkLst>
        </pc:picChg>
        <pc:picChg chg="add mod ord">
          <ac:chgData name="弥沙子 竹内" userId="e71fcc2d11a707a9" providerId="LiveId" clId="{7A85CB9F-F57A-476A-AA5A-DEC52984F894}" dt="2023-12-06T04:20:36.305" v="181" actId="167"/>
          <ac:picMkLst>
            <pc:docMk/>
            <pc:sldMk cId="3861879051" sldId="257"/>
            <ac:picMk id="17" creationId="{64A0A948-5F06-36D6-10F7-E05C6666D458}"/>
          </ac:picMkLst>
        </pc:picChg>
        <pc:picChg chg="add mod ord">
          <ac:chgData name="弥沙子 竹内" userId="e71fcc2d11a707a9" providerId="LiveId" clId="{7A85CB9F-F57A-476A-AA5A-DEC52984F894}" dt="2023-12-06T04:23:42.725" v="216" actId="1076"/>
          <ac:picMkLst>
            <pc:docMk/>
            <pc:sldMk cId="3861879051" sldId="257"/>
            <ac:picMk id="20" creationId="{03DFDB9B-FA7C-6E52-4096-F88EC73EF067}"/>
          </ac:picMkLst>
        </pc:picChg>
      </pc:sldChg>
      <pc:sldChg chg="addSp modSp mod modAnim">
        <pc:chgData name="弥沙子 竹内" userId="e71fcc2d11a707a9" providerId="LiveId" clId="{7A85CB9F-F57A-476A-AA5A-DEC52984F894}" dt="2023-12-06T04:28:25.810" v="284" actId="1076"/>
        <pc:sldMkLst>
          <pc:docMk/>
          <pc:sldMk cId="3282334008" sldId="258"/>
        </pc:sldMkLst>
        <pc:spChg chg="add mod">
          <ac:chgData name="弥沙子 竹内" userId="e71fcc2d11a707a9" providerId="LiveId" clId="{7A85CB9F-F57A-476A-AA5A-DEC52984F894}" dt="2023-12-05T18:58:18.607" v="25" actId="113"/>
          <ac:spMkLst>
            <pc:docMk/>
            <pc:sldMk cId="3282334008" sldId="258"/>
            <ac:spMk id="9" creationId="{FD3C4807-D872-06E5-0125-28A47C3C4C2D}"/>
          </ac:spMkLst>
        </pc:spChg>
        <pc:spChg chg="add mod">
          <ac:chgData name="弥沙子 竹内" userId="e71fcc2d11a707a9" providerId="LiveId" clId="{7A85CB9F-F57A-476A-AA5A-DEC52984F894}" dt="2023-12-05T18:58:55.811" v="43" actId="1076"/>
          <ac:spMkLst>
            <pc:docMk/>
            <pc:sldMk cId="3282334008" sldId="258"/>
            <ac:spMk id="10" creationId="{4F4EAB7B-2E87-6EDA-0358-6A5174574848}"/>
          </ac:spMkLst>
        </pc:spChg>
        <pc:spChg chg="add mod">
          <ac:chgData name="弥沙子 竹内" userId="e71fcc2d11a707a9" providerId="LiveId" clId="{7A85CB9F-F57A-476A-AA5A-DEC52984F894}" dt="2023-12-05T19:00:01.757" v="58" actId="255"/>
          <ac:spMkLst>
            <pc:docMk/>
            <pc:sldMk cId="3282334008" sldId="258"/>
            <ac:spMk id="11" creationId="{51A078F8-ADBA-F7A9-0455-5644AEC35F13}"/>
          </ac:spMkLst>
        </pc:spChg>
        <pc:spChg chg="add mod">
          <ac:chgData name="弥沙子 竹内" userId="e71fcc2d11a707a9" providerId="LiveId" clId="{7A85CB9F-F57A-476A-AA5A-DEC52984F894}" dt="2023-12-05T18:59:51.823" v="57" actId="1076"/>
          <ac:spMkLst>
            <pc:docMk/>
            <pc:sldMk cId="3282334008" sldId="258"/>
            <ac:spMk id="12" creationId="{7C31D19E-83B0-FDA9-3411-ADA3FCBE33DA}"/>
          </ac:spMkLst>
        </pc:spChg>
        <pc:spChg chg="add mod">
          <ac:chgData name="弥沙子 竹内" userId="e71fcc2d11a707a9" providerId="LiveId" clId="{7A85CB9F-F57A-476A-AA5A-DEC52984F894}" dt="2023-12-05T19:00:36.667" v="68" actId="1076"/>
          <ac:spMkLst>
            <pc:docMk/>
            <pc:sldMk cId="3282334008" sldId="258"/>
            <ac:spMk id="13" creationId="{41E4A059-0090-2204-24F3-D7718AEDC69C}"/>
          </ac:spMkLst>
        </pc:spChg>
        <pc:spChg chg="add mod">
          <ac:chgData name="弥沙子 竹内" userId="e71fcc2d11a707a9" providerId="LiveId" clId="{7A85CB9F-F57A-476A-AA5A-DEC52984F894}" dt="2023-12-05T19:01:10.246" v="81" actId="1076"/>
          <ac:spMkLst>
            <pc:docMk/>
            <pc:sldMk cId="3282334008" sldId="258"/>
            <ac:spMk id="14" creationId="{E1BF4B1F-3D38-3728-1DD2-DFEA309C4381}"/>
          </ac:spMkLst>
        </pc:spChg>
        <pc:spChg chg="add mod">
          <ac:chgData name="弥沙子 竹内" userId="e71fcc2d11a707a9" providerId="LiveId" clId="{7A85CB9F-F57A-476A-AA5A-DEC52984F894}" dt="2023-12-05T19:01:40.976" v="87" actId="1076"/>
          <ac:spMkLst>
            <pc:docMk/>
            <pc:sldMk cId="3282334008" sldId="258"/>
            <ac:spMk id="15" creationId="{05DAE630-E07D-A11F-97D4-1A5C5EB51A1E}"/>
          </ac:spMkLst>
        </pc:spChg>
        <pc:spChg chg="add mod">
          <ac:chgData name="弥沙子 竹内" userId="e71fcc2d11a707a9" providerId="LiveId" clId="{7A85CB9F-F57A-476A-AA5A-DEC52984F894}" dt="2023-12-05T19:02:12.885" v="97" actId="1076"/>
          <ac:spMkLst>
            <pc:docMk/>
            <pc:sldMk cId="3282334008" sldId="258"/>
            <ac:spMk id="16" creationId="{F48AC7D6-6CA9-5173-D344-7BE14D5B1D63}"/>
          </ac:spMkLst>
        </pc:spChg>
        <pc:spChg chg="add mod">
          <ac:chgData name="弥沙子 竹内" userId="e71fcc2d11a707a9" providerId="LiveId" clId="{7A85CB9F-F57A-476A-AA5A-DEC52984F894}" dt="2023-12-06T04:15:18.847" v="107" actId="1076"/>
          <ac:spMkLst>
            <pc:docMk/>
            <pc:sldMk cId="3282334008" sldId="258"/>
            <ac:spMk id="17" creationId="{71F7E044-B626-E821-B10B-4919A193308E}"/>
          </ac:spMkLst>
        </pc:spChg>
        <pc:spChg chg="add mod">
          <ac:chgData name="弥沙子 竹内" userId="e71fcc2d11a707a9" providerId="LiveId" clId="{7A85CB9F-F57A-476A-AA5A-DEC52984F894}" dt="2023-12-06T04:15:41.627" v="116" actId="1076"/>
          <ac:spMkLst>
            <pc:docMk/>
            <pc:sldMk cId="3282334008" sldId="258"/>
            <ac:spMk id="18" creationId="{65ABCDC9-82DA-2D38-95BB-A1E7D3D350D9}"/>
          </ac:spMkLst>
        </pc:spChg>
        <pc:spChg chg="add mod">
          <ac:chgData name="弥沙子 竹内" userId="e71fcc2d11a707a9" providerId="LiveId" clId="{7A85CB9F-F57A-476A-AA5A-DEC52984F894}" dt="2023-12-06T04:16:05.193" v="125" actId="1076"/>
          <ac:spMkLst>
            <pc:docMk/>
            <pc:sldMk cId="3282334008" sldId="258"/>
            <ac:spMk id="19" creationId="{7850655B-F674-BBDD-3C60-A18E6CB58141}"/>
          </ac:spMkLst>
        </pc:spChg>
        <pc:spChg chg="add mod">
          <ac:chgData name="弥沙子 竹内" userId="e71fcc2d11a707a9" providerId="LiveId" clId="{7A85CB9F-F57A-476A-AA5A-DEC52984F894}" dt="2023-12-06T04:16:25.170" v="134" actId="1076"/>
          <ac:spMkLst>
            <pc:docMk/>
            <pc:sldMk cId="3282334008" sldId="258"/>
            <ac:spMk id="20" creationId="{712D1AD0-4518-9CFA-403A-4F5B0714F64C}"/>
          </ac:spMkLst>
        </pc:spChg>
        <pc:spChg chg="add mod">
          <ac:chgData name="弥沙子 竹内" userId="e71fcc2d11a707a9" providerId="LiveId" clId="{7A85CB9F-F57A-476A-AA5A-DEC52984F894}" dt="2023-12-06T04:26:56.876" v="245" actId="1076"/>
          <ac:spMkLst>
            <pc:docMk/>
            <pc:sldMk cId="3282334008" sldId="258"/>
            <ac:spMk id="21" creationId="{7D4B6173-53B3-F923-5ABC-3B5A34BABC4D}"/>
          </ac:spMkLst>
        </pc:spChg>
        <pc:spChg chg="add mod">
          <ac:chgData name="弥沙子 竹内" userId="e71fcc2d11a707a9" providerId="LiveId" clId="{7A85CB9F-F57A-476A-AA5A-DEC52984F894}" dt="2023-12-06T04:27:25.575" v="260" actId="1076"/>
          <ac:spMkLst>
            <pc:docMk/>
            <pc:sldMk cId="3282334008" sldId="258"/>
            <ac:spMk id="22" creationId="{E5CB1560-45EB-8D3B-6F4B-98FBECE8D3D6}"/>
          </ac:spMkLst>
        </pc:spChg>
        <pc:spChg chg="add mod">
          <ac:chgData name="弥沙子 竹内" userId="e71fcc2d11a707a9" providerId="LiveId" clId="{7A85CB9F-F57A-476A-AA5A-DEC52984F894}" dt="2023-12-06T04:27:52.837" v="270" actId="1076"/>
          <ac:spMkLst>
            <pc:docMk/>
            <pc:sldMk cId="3282334008" sldId="258"/>
            <ac:spMk id="23" creationId="{CFCD380B-9F15-C4C2-C5AD-9A9296AF104D}"/>
          </ac:spMkLst>
        </pc:spChg>
        <pc:spChg chg="add mod">
          <ac:chgData name="弥沙子 竹内" userId="e71fcc2d11a707a9" providerId="LiveId" clId="{7A85CB9F-F57A-476A-AA5A-DEC52984F894}" dt="2023-12-06T04:28:25.810" v="284" actId="1076"/>
          <ac:spMkLst>
            <pc:docMk/>
            <pc:sldMk cId="3282334008" sldId="258"/>
            <ac:spMk id="24" creationId="{33E3CF91-A0E9-87F6-D416-FACF3377526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238D39-0439-3847-E016-A15EA50DA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801B2FE-3A7C-B80C-B20A-F1D025CE63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FF1316-B145-4668-9356-1FC8D574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B68F-B84D-4D6A-AF3E-34E63F42FA0D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74310B-4D8E-0491-0E2C-7DBC2364F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2CF412-7B67-9CDE-7D7A-C1D4BDCD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112F-9F48-47E3-A82A-5C72FFC95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20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CA8C45-D83D-196A-9344-CBC0BECE6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00C49C-75BB-A558-6EEE-E291F6E8E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642823-BC12-50EB-0102-AFF03C3C2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B68F-B84D-4D6A-AF3E-34E63F42FA0D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69215D-F45E-01A9-7989-8C6D9B360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758E86-5F74-4369-6493-20CD4733A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112F-9F48-47E3-A82A-5C72FFC95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56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CD0C1D0-8C76-03A8-4283-7536450A4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E0FD9FB-25E2-B087-1974-E95906586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2A9F47-0DAA-D15E-E63F-CF93DBC05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B68F-B84D-4D6A-AF3E-34E63F42FA0D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FA55C9-7DA4-EE6F-A90C-679E85EA9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8B991C-81C8-037B-331E-358381465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112F-9F48-47E3-A82A-5C72FFC95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10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D5EE38-3F8D-6CE6-B3EC-38B04BEA4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E56046-1D75-5132-DBF6-5FC248A62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916B44-53CF-8CCB-3B49-65796B0C8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B68F-B84D-4D6A-AF3E-34E63F42FA0D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D5C0D4-CB46-2D50-269B-8C2FD56E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0DA34E-1EA9-F2F4-F80C-7DCEF16A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112F-9F48-47E3-A82A-5C72FFC95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34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6ED38B-0C65-DA6D-3744-17EFDB937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2AB6D9-6676-F204-FFE0-A2BBE54CB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FFB7DD-D547-1B3C-559F-D61092210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B68F-B84D-4D6A-AF3E-34E63F42FA0D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1A57DA-08AB-0C5D-26D2-9C8D2249B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6194BA-2D67-7DC8-725A-2E584FF4A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112F-9F48-47E3-A82A-5C72FFC95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42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C23E9E-43D8-C005-F1BF-C97E36F39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3C6D8E-5029-A49D-A89F-FC7CDFB9F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50FE62C-3A99-A27F-0A98-07AF7B047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C29562-9467-CB2B-350D-693054B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B68F-B84D-4D6A-AF3E-34E63F42FA0D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5BD794-F27A-5A6A-A567-E089C18A1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03232A-F425-376A-08B7-19501483B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112F-9F48-47E3-A82A-5C72FFC95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64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07026-3881-AF2E-DB4C-A6235E382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6013BC-974D-142E-7407-CB24E43B4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5A5A2F-8E10-DD75-CFB9-997E1BCE4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6DEC70A-444B-6132-1C67-808EB30A8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D738D99-A62E-6FD4-6B97-9CAAA63000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A84B6DA-4E35-5D8D-B953-8A4AEF847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B68F-B84D-4D6A-AF3E-34E63F42FA0D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CAE74F9-17B7-F2D9-E505-22E24EF4F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05EA506-65DE-D1BF-2CA7-42ACC0E5D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112F-9F48-47E3-A82A-5C72FFC95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03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382B2D-6B91-A5F6-A379-C5FCA5BE9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3607D54-D75A-70B6-B3BC-02FDB8B99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B68F-B84D-4D6A-AF3E-34E63F42FA0D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61D4F5-DBCB-C1BC-4B0E-C57CF5F1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BDC2C42-5443-7C59-3A99-F55C3634E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112F-9F48-47E3-A82A-5C72FFC95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51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B03068-518A-6162-9C1F-FFE829370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B68F-B84D-4D6A-AF3E-34E63F42FA0D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530432D-57DA-0BF0-772D-641032DD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E2D3C0E-71DB-5697-9736-4C235255E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112F-9F48-47E3-A82A-5C72FFC95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86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2EB66C-51E3-7460-A0E2-0A3ED6861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842279-8F0C-FA91-BEEB-208E6CB98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C662429-5793-27BB-88F1-F190FDA85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A60AB9-66BB-8CAC-D1B6-E9631369C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B68F-B84D-4D6A-AF3E-34E63F42FA0D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EA5411-7DD9-14F1-FB72-B56A228ED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D6C276-F2D0-D805-1A54-8E12E1BC1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112F-9F48-47E3-A82A-5C72FFC95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31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7F5487-4C5D-E306-FF0B-005A3150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5E76E3D-D563-3A94-7B99-6A12A61CCF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383118-AE39-44DC-E646-C17050494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9BB494-85EC-F8F4-9EFA-0FEBEE2CB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B68F-B84D-4D6A-AF3E-34E63F42FA0D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32095C-0775-0B8B-FD53-60C4805E2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DB892E-045C-295D-901D-CFC4F0B2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112F-9F48-47E3-A82A-5C72FFC95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45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4E2ACCA-7D24-F39D-F31E-066D11A70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D8127C-3E68-8A90-4056-A70656157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A8AA9C-E1C6-671B-2BB0-2B43E138E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7B68F-B84D-4D6A-AF3E-34E63F42FA0D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6B23A3-BC35-C863-E3EA-7EA5D83AD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C6C86A-CE29-8A71-4090-95865D181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F112F-9F48-47E3-A82A-5C72FFC95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03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tmp"/><Relationship Id="rId4" Type="http://schemas.openxmlformats.org/officeDocument/2006/relationships/image" Target="../media/image7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76AD00B7-2DA2-8EAC-C9CB-DE705191B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59" y="398737"/>
            <a:ext cx="2656881" cy="2785440"/>
          </a:xfrm>
          <a:prstGeom prst="rect">
            <a:avLst/>
          </a:prstGeom>
        </p:spPr>
      </p:pic>
      <p:pic>
        <p:nvPicPr>
          <p:cNvPr id="5" name="図 4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53A0C3A6-2C55-D56C-D8D9-B03353743E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59" y="3503888"/>
            <a:ext cx="2738161" cy="290718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030BACA4-8454-1494-4AA9-1CE3700FCE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98737"/>
            <a:ext cx="2656881" cy="2773782"/>
          </a:xfrm>
          <a:prstGeom prst="rect">
            <a:avLst/>
          </a:prstGeom>
        </p:spPr>
      </p:pic>
      <p:pic>
        <p:nvPicPr>
          <p:cNvPr id="8" name="図 7" descr="フルーツ, ギター が含まれている画像&#10;&#10;自動的に生成された説明">
            <a:extLst>
              <a:ext uri="{FF2B5EF4-FFF2-40B4-BE49-F238E27FC236}">
                <a16:creationId xmlns:a16="http://schemas.microsoft.com/office/drawing/2014/main" id="{DF3D447B-CE29-8525-8746-A3A047DE7C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03887"/>
            <a:ext cx="2656880" cy="2798435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D3C4807-D872-06E5-0125-28A47C3C4C2D}"/>
              </a:ext>
            </a:extLst>
          </p:cNvPr>
          <p:cNvSpPr txBox="1"/>
          <p:nvPr/>
        </p:nvSpPr>
        <p:spPr>
          <a:xfrm>
            <a:off x="3464560" y="1371600"/>
            <a:ext cx="196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Eggplant</a:t>
            </a:r>
            <a:endParaRPr kumimoji="1" lang="ja-JP" altLang="en-US" sz="32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F4EAB7B-2E87-6EDA-0358-6A5174574848}"/>
              </a:ext>
            </a:extLst>
          </p:cNvPr>
          <p:cNvSpPr txBox="1"/>
          <p:nvPr/>
        </p:nvSpPr>
        <p:spPr>
          <a:xfrm>
            <a:off x="9052560" y="660400"/>
            <a:ext cx="2966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Green Onion</a:t>
            </a:r>
            <a:endParaRPr kumimoji="1" lang="ja-JP" altLang="en-US" sz="32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1A078F8-ADBA-F7A9-0455-5644AEC35F13}"/>
              </a:ext>
            </a:extLst>
          </p:cNvPr>
          <p:cNvSpPr txBox="1"/>
          <p:nvPr/>
        </p:nvSpPr>
        <p:spPr>
          <a:xfrm>
            <a:off x="10104120" y="1463932"/>
            <a:ext cx="86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or</a:t>
            </a:r>
            <a:endParaRPr kumimoji="1" lang="ja-JP" altLang="en-US" sz="2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C31D19E-83B0-FDA9-3411-ADA3FCBE33DA}"/>
              </a:ext>
            </a:extLst>
          </p:cNvPr>
          <p:cNvSpPr txBox="1"/>
          <p:nvPr/>
        </p:nvSpPr>
        <p:spPr>
          <a:xfrm>
            <a:off x="9845040" y="2082799"/>
            <a:ext cx="2072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Leek</a:t>
            </a:r>
            <a:endParaRPr kumimoji="1" lang="ja-JP" altLang="en-US" sz="32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1E4A059-0090-2204-24F3-D7718AEDC69C}"/>
              </a:ext>
            </a:extLst>
          </p:cNvPr>
          <p:cNvSpPr txBox="1"/>
          <p:nvPr/>
        </p:nvSpPr>
        <p:spPr>
          <a:xfrm>
            <a:off x="3677920" y="4665092"/>
            <a:ext cx="2275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Pepper</a:t>
            </a:r>
            <a:endParaRPr kumimoji="1" lang="ja-JP" altLang="en-US" sz="32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1BF4B1F-3D38-3728-1DD2-DFEA309C4381}"/>
              </a:ext>
            </a:extLst>
          </p:cNvPr>
          <p:cNvSpPr txBox="1"/>
          <p:nvPr/>
        </p:nvSpPr>
        <p:spPr>
          <a:xfrm>
            <a:off x="9499600" y="3814505"/>
            <a:ext cx="2072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Pumpkin</a:t>
            </a:r>
            <a:endParaRPr kumimoji="1" lang="ja-JP" altLang="en-US" sz="32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5DAE630-E07D-A11F-97D4-1A5C5EB51A1E}"/>
              </a:ext>
            </a:extLst>
          </p:cNvPr>
          <p:cNvSpPr txBox="1"/>
          <p:nvPr/>
        </p:nvSpPr>
        <p:spPr>
          <a:xfrm>
            <a:off x="10198100" y="4726646"/>
            <a:ext cx="675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or</a:t>
            </a:r>
            <a:endParaRPr kumimoji="1" lang="ja-JP" altLang="en-US" sz="2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8AC7D6-6CA9-5173-D344-7BE14D5B1D63}"/>
              </a:ext>
            </a:extLst>
          </p:cNvPr>
          <p:cNvSpPr txBox="1"/>
          <p:nvPr/>
        </p:nvSpPr>
        <p:spPr>
          <a:xfrm>
            <a:off x="9728240" y="5435599"/>
            <a:ext cx="1899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Squash</a:t>
            </a:r>
            <a:endParaRPr kumimoji="1" lang="ja-JP" altLang="en-US" sz="3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1F7E044-B626-E821-B10B-4919A193308E}"/>
              </a:ext>
            </a:extLst>
          </p:cNvPr>
          <p:cNvSpPr txBox="1"/>
          <p:nvPr/>
        </p:nvSpPr>
        <p:spPr>
          <a:xfrm>
            <a:off x="312358" y="262813"/>
            <a:ext cx="1539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①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5ABCDC9-82DA-2D38-95BB-A1E7D3D350D9}"/>
              </a:ext>
            </a:extLst>
          </p:cNvPr>
          <p:cNvSpPr txBox="1"/>
          <p:nvPr/>
        </p:nvSpPr>
        <p:spPr>
          <a:xfrm>
            <a:off x="312358" y="3320101"/>
            <a:ext cx="11114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②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850655B-F674-BBDD-3C60-A18E6CB58141}"/>
              </a:ext>
            </a:extLst>
          </p:cNvPr>
          <p:cNvSpPr txBox="1"/>
          <p:nvPr/>
        </p:nvSpPr>
        <p:spPr>
          <a:xfrm>
            <a:off x="5953760" y="297192"/>
            <a:ext cx="98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③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12D1AD0-4518-9CFA-403A-4F5B0714F64C}"/>
              </a:ext>
            </a:extLst>
          </p:cNvPr>
          <p:cNvSpPr txBox="1"/>
          <p:nvPr/>
        </p:nvSpPr>
        <p:spPr>
          <a:xfrm>
            <a:off x="5893116" y="3320101"/>
            <a:ext cx="456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④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D4B6173-53B3-F923-5ABC-3B5A34BABC4D}"/>
              </a:ext>
            </a:extLst>
          </p:cNvPr>
          <p:cNvSpPr txBox="1"/>
          <p:nvPr/>
        </p:nvSpPr>
        <p:spPr>
          <a:xfrm>
            <a:off x="3139440" y="2760575"/>
            <a:ext cx="1623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なす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5CB1560-45EB-8D3B-6F4B-98FBECE8D3D6}"/>
              </a:ext>
            </a:extLst>
          </p:cNvPr>
          <p:cNvSpPr txBox="1"/>
          <p:nvPr/>
        </p:nvSpPr>
        <p:spPr>
          <a:xfrm>
            <a:off x="3192712" y="5974120"/>
            <a:ext cx="1623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パプリカ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FCD380B-9F15-C4C2-C5AD-9A9296AF104D}"/>
              </a:ext>
            </a:extLst>
          </p:cNvPr>
          <p:cNvSpPr txBox="1"/>
          <p:nvPr/>
        </p:nvSpPr>
        <p:spPr>
          <a:xfrm>
            <a:off x="8752880" y="2719497"/>
            <a:ext cx="7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ねぎ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3E3CF91-A0E9-87F6-D416-FACF33775263}"/>
              </a:ext>
            </a:extLst>
          </p:cNvPr>
          <p:cNvSpPr txBox="1"/>
          <p:nvPr/>
        </p:nvSpPr>
        <p:spPr>
          <a:xfrm>
            <a:off x="8752880" y="5865371"/>
            <a:ext cx="1623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かぼちゃ</a:t>
            </a:r>
          </a:p>
        </p:txBody>
      </p:sp>
    </p:spTree>
    <p:extLst>
      <p:ext uri="{BB962C8B-B14F-4D97-AF65-F5344CB8AC3E}">
        <p14:creationId xmlns:p14="http://schemas.microsoft.com/office/powerpoint/2010/main" val="328233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 descr="台所用品 が含まれている画像&#10;&#10;自動的に生成された説明">
            <a:extLst>
              <a:ext uri="{FF2B5EF4-FFF2-40B4-BE49-F238E27FC236}">
                <a16:creationId xmlns:a16="http://schemas.microsoft.com/office/drawing/2014/main" id="{03DFDB9B-FA7C-6E52-4096-F88EC73EF0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21" y="3794125"/>
            <a:ext cx="2666954" cy="2580123"/>
          </a:xfrm>
          <a:prstGeom prst="rect">
            <a:avLst/>
          </a:prstGeom>
        </p:spPr>
      </p:pic>
      <p:pic>
        <p:nvPicPr>
          <p:cNvPr id="17" name="図 1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64A0A948-5F06-36D6-10F7-E05C6666D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81347"/>
            <a:ext cx="2620177" cy="2503205"/>
          </a:xfrm>
          <a:prstGeom prst="rect">
            <a:avLst/>
          </a:prstGeom>
        </p:spPr>
      </p:pic>
      <p:pic>
        <p:nvPicPr>
          <p:cNvPr id="9" name="図 8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CE1E5E6C-E972-2B5A-9FD8-FD652D8950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794125"/>
            <a:ext cx="2454744" cy="2622591"/>
          </a:xfrm>
          <a:prstGeom prst="rect">
            <a:avLst/>
          </a:prstGeom>
        </p:spPr>
      </p:pic>
      <p:pic>
        <p:nvPicPr>
          <p:cNvPr id="11" name="図 10" descr="フルーツ が含まれている画像&#10;&#10;自動的に生成された説明">
            <a:extLst>
              <a:ext uri="{FF2B5EF4-FFF2-40B4-BE49-F238E27FC236}">
                <a16:creationId xmlns:a16="http://schemas.microsoft.com/office/drawing/2014/main" id="{51AB32EB-457C-4611-5F65-5F81E4B75D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01" y="441284"/>
            <a:ext cx="2712674" cy="2743268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C5C4FB7-B1A4-52C1-6BDE-0EE9F03A9188}"/>
              </a:ext>
            </a:extLst>
          </p:cNvPr>
          <p:cNvSpPr txBox="1"/>
          <p:nvPr/>
        </p:nvSpPr>
        <p:spPr>
          <a:xfrm>
            <a:off x="194761" y="378172"/>
            <a:ext cx="386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⑤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74F2526-884B-905A-2A16-E0055A565730}"/>
              </a:ext>
            </a:extLst>
          </p:cNvPr>
          <p:cNvSpPr txBox="1"/>
          <p:nvPr/>
        </p:nvSpPr>
        <p:spPr>
          <a:xfrm>
            <a:off x="194761" y="3429000"/>
            <a:ext cx="47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⑥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8B4F32C-A975-EB8B-270D-34B381E7804E}"/>
              </a:ext>
            </a:extLst>
          </p:cNvPr>
          <p:cNvSpPr txBox="1"/>
          <p:nvPr/>
        </p:nvSpPr>
        <p:spPr>
          <a:xfrm>
            <a:off x="5833516" y="417214"/>
            <a:ext cx="538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⑦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132D539-98BF-2432-02A6-9666CB6728E6}"/>
              </a:ext>
            </a:extLst>
          </p:cNvPr>
          <p:cNvSpPr txBox="1"/>
          <p:nvPr/>
        </p:nvSpPr>
        <p:spPr>
          <a:xfrm>
            <a:off x="5833516" y="3436272"/>
            <a:ext cx="314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⑧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3F5FDF5-F860-EBA0-4983-E1F874084949}"/>
              </a:ext>
            </a:extLst>
          </p:cNvPr>
          <p:cNvSpPr txBox="1"/>
          <p:nvPr/>
        </p:nvSpPr>
        <p:spPr>
          <a:xfrm>
            <a:off x="3257117" y="1394340"/>
            <a:ext cx="2682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Brussels </a:t>
            </a:r>
            <a:r>
              <a:rPr kumimoji="1" lang="ja-JP" altLang="en-US" sz="3200" b="1" dirty="0"/>
              <a:t>　　　　</a:t>
            </a:r>
            <a:endParaRPr kumimoji="1" lang="en-US" altLang="ja-JP" sz="3200" b="1" dirty="0"/>
          </a:p>
          <a:p>
            <a:r>
              <a:rPr lang="ja-JP" altLang="en-US" sz="3200" b="1" dirty="0"/>
              <a:t>　　</a:t>
            </a:r>
            <a:r>
              <a:rPr kumimoji="1" lang="en-US" altLang="ja-JP" sz="3200" b="1" dirty="0"/>
              <a:t>sprouts</a:t>
            </a:r>
            <a:endParaRPr kumimoji="1" lang="ja-JP" altLang="en-US" sz="32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8DA9FB4-EFB0-F280-4E8A-7C77BAABBFE2}"/>
              </a:ext>
            </a:extLst>
          </p:cNvPr>
          <p:cNvSpPr txBox="1"/>
          <p:nvPr/>
        </p:nvSpPr>
        <p:spPr>
          <a:xfrm>
            <a:off x="3339235" y="4791798"/>
            <a:ext cx="2143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Bok-choy</a:t>
            </a:r>
            <a:endParaRPr kumimoji="1" lang="ja-JP" altLang="en-US" sz="32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B330F5C-9BFE-5013-BFD9-9C16B5F63A30}"/>
              </a:ext>
            </a:extLst>
          </p:cNvPr>
          <p:cNvSpPr txBox="1"/>
          <p:nvPr/>
        </p:nvSpPr>
        <p:spPr>
          <a:xfrm>
            <a:off x="8978661" y="1635760"/>
            <a:ext cx="2936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Pomegranate</a:t>
            </a:r>
            <a:endParaRPr kumimoji="1" lang="ja-JP" altLang="en-US" sz="32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259DEEE-72EE-A75E-F200-263C6A1C5D50}"/>
              </a:ext>
            </a:extLst>
          </p:cNvPr>
          <p:cNvSpPr txBox="1"/>
          <p:nvPr/>
        </p:nvSpPr>
        <p:spPr>
          <a:xfrm>
            <a:off x="8978661" y="4791797"/>
            <a:ext cx="2432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persimmon</a:t>
            </a:r>
            <a:endParaRPr kumimoji="1" lang="ja-JP" altLang="en-US" sz="32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78F1608-D767-143A-3525-35367E66F902}"/>
              </a:ext>
            </a:extLst>
          </p:cNvPr>
          <p:cNvSpPr txBox="1"/>
          <p:nvPr/>
        </p:nvSpPr>
        <p:spPr>
          <a:xfrm>
            <a:off x="3100475" y="2817341"/>
            <a:ext cx="179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芽キャベツ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3DD8BE3-E275-45BD-5794-428440EF48D1}"/>
              </a:ext>
            </a:extLst>
          </p:cNvPr>
          <p:cNvSpPr txBox="1"/>
          <p:nvPr/>
        </p:nvSpPr>
        <p:spPr>
          <a:xfrm>
            <a:off x="3137546" y="5912583"/>
            <a:ext cx="1932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チンゲン菜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3C0F454-C8FD-042D-BF4D-855F70AD2C35}"/>
              </a:ext>
            </a:extLst>
          </p:cNvPr>
          <p:cNvSpPr txBox="1"/>
          <p:nvPr/>
        </p:nvSpPr>
        <p:spPr>
          <a:xfrm>
            <a:off x="8716177" y="2764236"/>
            <a:ext cx="1791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ざくろ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1D1C974-5D69-7AA4-EC7A-767E408C41B7}"/>
              </a:ext>
            </a:extLst>
          </p:cNvPr>
          <p:cNvSpPr txBox="1"/>
          <p:nvPr/>
        </p:nvSpPr>
        <p:spPr>
          <a:xfrm>
            <a:off x="8716177" y="5912583"/>
            <a:ext cx="1132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柿</a:t>
            </a:r>
          </a:p>
        </p:txBody>
      </p:sp>
    </p:spTree>
    <p:extLst>
      <p:ext uri="{BB962C8B-B14F-4D97-AF65-F5344CB8AC3E}">
        <p14:creationId xmlns:p14="http://schemas.microsoft.com/office/powerpoint/2010/main" val="386187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33</Words>
  <Application>Microsoft Office PowerPoint</Application>
  <PresentationFormat>ワイド画面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弥沙子 竹内</dc:creator>
  <cp:lastModifiedBy>弥沙子 竹内</cp:lastModifiedBy>
  <cp:revision>1</cp:revision>
  <dcterms:created xsi:type="dcterms:W3CDTF">2023-12-05T18:42:50Z</dcterms:created>
  <dcterms:modified xsi:type="dcterms:W3CDTF">2023-12-06T04:30:47Z</dcterms:modified>
</cp:coreProperties>
</file>